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slideMaster" Target="slideMasters/slideMaster1.xml"></Relationship><Relationship Id="rId2" Type="http://schemas.openxmlformats.org/officeDocument/2006/relationships/slide" Target="slides/slide1.xml"></Relationship><Relationship Id="rId3" Type="http://schemas.openxmlformats.org/officeDocument/2006/relationships/slide" Target="slides/slide2.xml"></Relationship><Relationship Id="rId4" Type="http://schemas.openxmlformats.org/officeDocument/2006/relationships/slide" Target="slides/slide3.xml"></Relationship><Relationship Id="rId5" Type="http://schemas.openxmlformats.org/officeDocument/2006/relationships/slide" Target="slides/slide4.xml"></Relationship><Relationship Id="rId6" Type="http://schemas.openxmlformats.org/officeDocument/2006/relationships/slide" Target="slides/slide5.xml"></Relationship><Relationship Id="rId7" Type="http://schemas.openxmlformats.org/officeDocument/2006/relationships/slide" Target="slides/slide6.xml"></Relationship><Relationship Id="rId8" Type="http://schemas.openxmlformats.org/officeDocument/2006/relationships/slide" Target="slides/slide7.xml"></Relationship><Relationship Id="rId9" Type="http://schemas.openxmlformats.org/officeDocument/2006/relationships/slide" Target="slides/slide8.xml"></Relationship><Relationship Id="rId10" Type="http://schemas.openxmlformats.org/officeDocument/2006/relationships/slide" Target="slides/slide9.xml"></Relationship><Relationship Id="rId11" Type="http://schemas.openxmlformats.org/officeDocument/2006/relationships/slide" Target="slides/slide10.xml"></Relationship><Relationship Id="rId12" Type="http://schemas.openxmlformats.org/officeDocument/2006/relationships/slide" Target="slides/slide11.xml"></Relationship><Relationship Id="rId13" Type="http://schemas.openxmlformats.org/officeDocument/2006/relationships/slide" Target="slides/slide12.xml"></Relationship><Relationship Id="rId14" Type="http://schemas.openxmlformats.org/officeDocument/2006/relationships/slide" Target="slides/slide13.xml"></Relationship><Relationship Id="rId15" Type="http://schemas.openxmlformats.org/officeDocument/2006/relationships/slide" Target="slides/slide14.xml"></Relationship><Relationship Id="rId16" Type="http://schemas.openxmlformats.org/officeDocument/2006/relationships/slide" Target="slides/slide15.xml"></Relationship><Relationship Id="rId17" Type="http://schemas.openxmlformats.org/officeDocument/2006/relationships/slide" Target="slides/slide16.xml"></Relationship><Relationship Id="rId18" Type="http://schemas.openxmlformats.org/officeDocument/2006/relationships/slide" Target="slides/slide17.xml"></Relationship><Relationship Id="rId19" Type="http://schemas.openxmlformats.org/officeDocument/2006/relationships/slide" Target="slides/slide18.xml"></Relationship><Relationship Id="rId20" Type="http://schemas.openxmlformats.org/officeDocument/2006/relationships/slide" Target="slides/slide19.xml"></Relationship><Relationship Id="rId21" Type="http://schemas.openxmlformats.org/officeDocument/2006/relationships/slide" Target="slides/slide20.xml"></Relationship><Relationship Id="rId22" Type="http://schemas.openxmlformats.org/officeDocument/2006/relationships/slide" Target="slides/slide21.xml"></Relationship><Relationship Id="rId23" Type="http://schemas.openxmlformats.org/officeDocument/2006/relationships/slide" Target="slides/slide22.xml"></Relationship><Relationship Id="rId24" Type="http://schemas.openxmlformats.org/officeDocument/2006/relationships/slide" Target="slides/slide23.xml"></Relationship><Relationship Id="rId25" Type="http://schemas.openxmlformats.org/officeDocument/2006/relationships/slide" Target="slides/slide24.xml"></Relationship><Relationship Id="rId26" Type="http://schemas.openxmlformats.org/officeDocument/2006/relationships/slide" Target="slides/slide25.xml"></Relationship><Relationship Id="rId27" Type="http://schemas.openxmlformats.org/officeDocument/2006/relationships/slide" Target="slides/slide26.xml"></Relationship><Relationship Id="rId28" Type="http://schemas.openxmlformats.org/officeDocument/2006/relationships/slide" Target="slides/slide27.xml"></Relationship><Relationship Id="rId29" Type="http://schemas.openxmlformats.org/officeDocument/2006/relationships/slide" Target="slides/slide28.xml"></Relationship><Relationship Id="rId30" Type="http://schemas.openxmlformats.org/officeDocument/2006/relationships/slide" Target="slides/slide29.xml"></Relationship><Relationship Id="rId31" Type="http://schemas.openxmlformats.org/officeDocument/2006/relationships/slide" Target="slides/slide30.xml"></Relationship><Relationship Id="rId32" Type="http://schemas.openxmlformats.org/officeDocument/2006/relationships/slide" Target="slides/slide31.xml"></Relationship><Relationship Id="rId33" Type="http://schemas.openxmlformats.org/officeDocument/2006/relationships/slide" Target="slides/slide32.xml"></Relationship><Relationship Id="rId34" Type="http://schemas.openxmlformats.org/officeDocument/2006/relationships/slide" Target="slides/slide33.xml"></Relationship><Relationship Id="rId35" Type="http://schemas.openxmlformats.org/officeDocument/2006/relationships/slide" Target="slides/slide34.xml"></Relationship><Relationship Id="rId36" Type="http://schemas.openxmlformats.org/officeDocument/2006/relationships/slide" Target="slides/slide35.xml"></Relationship><Relationship Id="rId37" Type="http://schemas.openxmlformats.org/officeDocument/2006/relationships/slide" Target="slides/slide36.xml"></Relationship><Relationship Id="rId38" Type="http://schemas.openxmlformats.org/officeDocument/2006/relationships/slide" Target="slides/slide37.xml"></Relationship><Relationship Id="rId39" Type="http://schemas.openxmlformats.org/officeDocument/2006/relationships/slide" Target="slides/slide38.xml"></Relationship><Relationship Id="rId40" Type="http://schemas.openxmlformats.org/officeDocument/2006/relationships/theme" Target="theme/theme1.xml"></Relationship><Relationship Id="rId41" Type="http://schemas.openxmlformats.org/officeDocument/2006/relationships/presProps" Target="presProps.xml"></Relationship><Relationship Id="rId42" Type="http://schemas.openxmlformats.org/officeDocument/2006/relationships/viewProps" Target="viewProps.xml"></Relationship><Relationship Id="rId43" Type="http://schemas.openxmlformats.org/officeDocument/2006/relationships/tableStyles" Target="tableStyle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1060"/>
            <a:ext cx="10363835" cy="14719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3886200"/>
            <a:ext cx="8535035" cy="1755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839200" y="274320"/>
            <a:ext cx="2743835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274320"/>
            <a:ext cx="8034655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63295" y="2908300"/>
            <a:ext cx="10363200" cy="1499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963295" y="4406900"/>
            <a:ext cx="1036320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idx="2"/>
          </p:nvPr>
        </p:nvSpPr>
        <p:spPr>
          <a:xfrm rot="0">
            <a:off x="6193155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193155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/>
          </p:cNvSpPr>
          <p:nvPr>
            <p:ph type="obj" idx="3"/>
          </p:nvPr>
        </p:nvSpPr>
        <p:spPr>
          <a:xfrm rot="0">
            <a:off x="609600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idx="4"/>
          </p:nvPr>
        </p:nvSpPr>
        <p:spPr>
          <a:xfrm rot="0">
            <a:off x="6193155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3"/>
          <p:cNvSpPr txBox="1">
            <a:spLocks/>
          </p:cNvSpPr>
          <p:nvPr>
            <p:ph type="pic" idx="2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4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2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11/15/2018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3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50087041.png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8159824464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09040835705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12419848145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30101853281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37599866827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8891879961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9964188491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9247892995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543282901942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80086914827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6681748467.png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94636925436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25606932391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90401944604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948003953902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1638196153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33370497292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93345982382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53210997421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974841008716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862141019718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94399756334.png"></Relationship><Relationship Id="rId3" Type="http://schemas.openxmlformats.org/officeDocument/2006/relationships/hyperlink" Target="https://vimeo.com/251264994" TargetMode="Externa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445631029895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3845421035447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464401041726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21451054771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99271061538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24421071869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369071089912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273071095667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10751116299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8394766500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46797779169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37023785724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05240791478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68662809358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57723816962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5500870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815982446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5090408357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7124198481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23010185328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7375998668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889187996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599641884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924789299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5432829019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800869148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4668174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4946369254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2256069323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3904019446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9480039539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116381961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3337049729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29334598238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5532109974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29748410087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86214101971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94399756334.png">
            <a:hlinkClick r:id="rId3"/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44563102989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384542103544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4644010417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12145105477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992710615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2244210718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3690710899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22730710956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71075111629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1839476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34679777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23702378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50524079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26866280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LG/AppData/Roaming/PolarisOffice/ETemp/17192_3969696/fImage75772381696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38</Pages>
  <Paragraphs>0</Paragraphs>
  <Words>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seo</dc:creator>
  <cp:lastModifiedBy>seo</cp:lastModifiedBy>
</cp:coreProperties>
</file>